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7" r:id="rId5"/>
    <p:sldId id="261" r:id="rId6"/>
    <p:sldId id="262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683ABA-76F3-43B8-BA84-A33EE264511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E3DEF5-AE11-4C45-B329-CEE35FE4DDB6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1" dirty="0"/>
            <a:t>East Peoria Campus: </a:t>
          </a:r>
          <a:r>
            <a:rPr lang="en-US" dirty="0"/>
            <a:t>Administrative Building, L312, Library Balcony</a:t>
          </a:r>
        </a:p>
      </dgm:t>
    </dgm:pt>
    <dgm:pt modelId="{B70EA925-F556-4B4D-8641-0C03DE8E3D55}" type="parTrans" cxnId="{BFD21192-EF16-46D6-A2DA-07D592D457E4}">
      <dgm:prSet/>
      <dgm:spPr/>
      <dgm:t>
        <a:bodyPr/>
        <a:lstStyle/>
        <a:p>
          <a:endParaRPr lang="en-US"/>
        </a:p>
      </dgm:t>
    </dgm:pt>
    <dgm:pt modelId="{007C0751-10B2-494C-BBC0-1EA63E4B930F}" type="sibTrans" cxnId="{BFD21192-EF16-46D6-A2DA-07D592D457E4}">
      <dgm:prSet/>
      <dgm:spPr/>
      <dgm:t>
        <a:bodyPr/>
        <a:lstStyle/>
        <a:p>
          <a:endParaRPr lang="en-US"/>
        </a:p>
      </dgm:t>
    </dgm:pt>
    <dgm:pt modelId="{97B72787-BB73-4B5D-8C0A-2D0563EC7C6E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1" dirty="0"/>
            <a:t>Peoria Campus: </a:t>
          </a:r>
        </a:p>
        <a:p>
          <a:r>
            <a:rPr lang="en-US" dirty="0"/>
            <a:t>Student Center, S210</a:t>
          </a:r>
        </a:p>
      </dgm:t>
    </dgm:pt>
    <dgm:pt modelId="{18244732-3428-45B2-ADCF-61F69E61527F}" type="parTrans" cxnId="{9C23A041-C787-4340-88CD-AA418AABC460}">
      <dgm:prSet/>
      <dgm:spPr/>
      <dgm:t>
        <a:bodyPr/>
        <a:lstStyle/>
        <a:p>
          <a:endParaRPr lang="en-US"/>
        </a:p>
      </dgm:t>
    </dgm:pt>
    <dgm:pt modelId="{ADD01A81-A7C4-44F1-8AF2-6FA938BEA859}" type="sibTrans" cxnId="{9C23A041-C787-4340-88CD-AA418AABC460}">
      <dgm:prSet/>
      <dgm:spPr/>
      <dgm:t>
        <a:bodyPr/>
        <a:lstStyle/>
        <a:p>
          <a:endParaRPr lang="en-US"/>
        </a:p>
      </dgm:t>
    </dgm:pt>
    <dgm:pt modelId="{1C3D87D5-F3BA-45AE-AC78-57E2D8A311D0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1" dirty="0"/>
            <a:t>Online: </a:t>
          </a:r>
        </a:p>
        <a:p>
          <a:r>
            <a:rPr lang="en-US" dirty="0"/>
            <a:t>You will receive a Zoom link from your tutor before your appointment.  </a:t>
          </a:r>
        </a:p>
      </dgm:t>
    </dgm:pt>
    <dgm:pt modelId="{3CF676BD-97ED-4A4C-9804-FBCC2912C378}" type="parTrans" cxnId="{80203E7B-245A-4BF4-990D-8253F4EEE471}">
      <dgm:prSet/>
      <dgm:spPr/>
      <dgm:t>
        <a:bodyPr/>
        <a:lstStyle/>
        <a:p>
          <a:endParaRPr lang="en-US"/>
        </a:p>
      </dgm:t>
    </dgm:pt>
    <dgm:pt modelId="{5452DB22-8707-4203-BFE0-EFBC7D736BEA}" type="sibTrans" cxnId="{80203E7B-245A-4BF4-990D-8253F4EEE471}">
      <dgm:prSet/>
      <dgm:spPr/>
      <dgm:t>
        <a:bodyPr/>
        <a:lstStyle/>
        <a:p>
          <a:endParaRPr lang="en-US"/>
        </a:p>
      </dgm:t>
    </dgm:pt>
    <dgm:pt modelId="{83098910-A78F-444E-B14C-459BA6DF291C}" type="pres">
      <dgm:prSet presAssocID="{D4683ABA-76F3-43B8-BA84-A33EE2645119}" presName="diagram" presStyleCnt="0">
        <dgm:presLayoutVars>
          <dgm:dir/>
          <dgm:resizeHandles val="exact"/>
        </dgm:presLayoutVars>
      </dgm:prSet>
      <dgm:spPr/>
    </dgm:pt>
    <dgm:pt modelId="{FE1F931E-BF14-480A-B8A7-D1769227FC52}" type="pres">
      <dgm:prSet presAssocID="{57E3DEF5-AE11-4C45-B329-CEE35FE4DDB6}" presName="node" presStyleLbl="node1" presStyleIdx="0" presStyleCnt="3">
        <dgm:presLayoutVars>
          <dgm:bulletEnabled val="1"/>
        </dgm:presLayoutVars>
      </dgm:prSet>
      <dgm:spPr/>
    </dgm:pt>
    <dgm:pt modelId="{E927EB1F-C755-48F9-8ADC-C3F83EDAFDC7}" type="pres">
      <dgm:prSet presAssocID="{007C0751-10B2-494C-BBC0-1EA63E4B930F}" presName="sibTrans" presStyleCnt="0"/>
      <dgm:spPr/>
    </dgm:pt>
    <dgm:pt modelId="{07683F99-684B-4647-A5FE-A268D25BAF30}" type="pres">
      <dgm:prSet presAssocID="{97B72787-BB73-4B5D-8C0A-2D0563EC7C6E}" presName="node" presStyleLbl="node1" presStyleIdx="1" presStyleCnt="3">
        <dgm:presLayoutVars>
          <dgm:bulletEnabled val="1"/>
        </dgm:presLayoutVars>
      </dgm:prSet>
      <dgm:spPr/>
    </dgm:pt>
    <dgm:pt modelId="{9002C9E9-877A-4CB4-AD4A-B485A5CE9B34}" type="pres">
      <dgm:prSet presAssocID="{ADD01A81-A7C4-44F1-8AF2-6FA938BEA859}" presName="sibTrans" presStyleCnt="0"/>
      <dgm:spPr/>
    </dgm:pt>
    <dgm:pt modelId="{7F8EDB01-6227-40F7-B552-03520398B151}" type="pres">
      <dgm:prSet presAssocID="{1C3D87D5-F3BA-45AE-AC78-57E2D8A311D0}" presName="node" presStyleLbl="node1" presStyleIdx="2" presStyleCnt="3" custLinFactNeighborY="1832">
        <dgm:presLayoutVars>
          <dgm:bulletEnabled val="1"/>
        </dgm:presLayoutVars>
      </dgm:prSet>
      <dgm:spPr/>
    </dgm:pt>
  </dgm:ptLst>
  <dgm:cxnLst>
    <dgm:cxn modelId="{371B1B0B-4941-4F55-988A-43A0F5C5225C}" type="presOf" srcId="{57E3DEF5-AE11-4C45-B329-CEE35FE4DDB6}" destId="{FE1F931E-BF14-480A-B8A7-D1769227FC52}" srcOrd="0" destOrd="0" presId="urn:microsoft.com/office/officeart/2005/8/layout/default"/>
    <dgm:cxn modelId="{BB9A060C-DA1F-4306-AA98-EDE1EBC16D8D}" type="presOf" srcId="{D4683ABA-76F3-43B8-BA84-A33EE2645119}" destId="{83098910-A78F-444E-B14C-459BA6DF291C}" srcOrd="0" destOrd="0" presId="urn:microsoft.com/office/officeart/2005/8/layout/default"/>
    <dgm:cxn modelId="{473C592A-9601-4ABF-953D-32044B6E7420}" type="presOf" srcId="{97B72787-BB73-4B5D-8C0A-2D0563EC7C6E}" destId="{07683F99-684B-4647-A5FE-A268D25BAF30}" srcOrd="0" destOrd="0" presId="urn:microsoft.com/office/officeart/2005/8/layout/default"/>
    <dgm:cxn modelId="{9C23A041-C787-4340-88CD-AA418AABC460}" srcId="{D4683ABA-76F3-43B8-BA84-A33EE2645119}" destId="{97B72787-BB73-4B5D-8C0A-2D0563EC7C6E}" srcOrd="1" destOrd="0" parTransId="{18244732-3428-45B2-ADCF-61F69E61527F}" sibTransId="{ADD01A81-A7C4-44F1-8AF2-6FA938BEA859}"/>
    <dgm:cxn modelId="{80203E7B-245A-4BF4-990D-8253F4EEE471}" srcId="{D4683ABA-76F3-43B8-BA84-A33EE2645119}" destId="{1C3D87D5-F3BA-45AE-AC78-57E2D8A311D0}" srcOrd="2" destOrd="0" parTransId="{3CF676BD-97ED-4A4C-9804-FBCC2912C378}" sibTransId="{5452DB22-8707-4203-BFE0-EFBC7D736BEA}"/>
    <dgm:cxn modelId="{A484A183-1D81-4D06-BDD3-18F585651343}" type="presOf" srcId="{1C3D87D5-F3BA-45AE-AC78-57E2D8A311D0}" destId="{7F8EDB01-6227-40F7-B552-03520398B151}" srcOrd="0" destOrd="0" presId="urn:microsoft.com/office/officeart/2005/8/layout/default"/>
    <dgm:cxn modelId="{BFD21192-EF16-46D6-A2DA-07D592D457E4}" srcId="{D4683ABA-76F3-43B8-BA84-A33EE2645119}" destId="{57E3DEF5-AE11-4C45-B329-CEE35FE4DDB6}" srcOrd="0" destOrd="0" parTransId="{B70EA925-F556-4B4D-8641-0C03DE8E3D55}" sibTransId="{007C0751-10B2-494C-BBC0-1EA63E4B930F}"/>
    <dgm:cxn modelId="{C9A25096-44F4-4F4F-96B3-CD546C749D37}" type="presParOf" srcId="{83098910-A78F-444E-B14C-459BA6DF291C}" destId="{FE1F931E-BF14-480A-B8A7-D1769227FC52}" srcOrd="0" destOrd="0" presId="urn:microsoft.com/office/officeart/2005/8/layout/default"/>
    <dgm:cxn modelId="{AF355D93-B7DC-4432-BEB0-44CC36DD1089}" type="presParOf" srcId="{83098910-A78F-444E-B14C-459BA6DF291C}" destId="{E927EB1F-C755-48F9-8ADC-C3F83EDAFDC7}" srcOrd="1" destOrd="0" presId="urn:microsoft.com/office/officeart/2005/8/layout/default"/>
    <dgm:cxn modelId="{F88288BE-4DB8-4A9F-B06D-349ECA55885A}" type="presParOf" srcId="{83098910-A78F-444E-B14C-459BA6DF291C}" destId="{07683F99-684B-4647-A5FE-A268D25BAF30}" srcOrd="2" destOrd="0" presId="urn:microsoft.com/office/officeart/2005/8/layout/default"/>
    <dgm:cxn modelId="{B578087B-CDA3-4884-AEB1-D4A2750CDA54}" type="presParOf" srcId="{83098910-A78F-444E-B14C-459BA6DF291C}" destId="{9002C9E9-877A-4CB4-AD4A-B485A5CE9B34}" srcOrd="3" destOrd="0" presId="urn:microsoft.com/office/officeart/2005/8/layout/default"/>
    <dgm:cxn modelId="{87CCA031-765E-4CE2-A485-D57E90056CF7}" type="presParOf" srcId="{83098910-A78F-444E-B14C-459BA6DF291C}" destId="{7F8EDB01-6227-40F7-B552-03520398B15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1F931E-BF14-480A-B8A7-D1769227FC52}">
      <dsp:nvSpPr>
        <dsp:cNvPr id="0" name=""/>
        <dsp:cNvSpPr/>
      </dsp:nvSpPr>
      <dsp:spPr>
        <a:xfrm>
          <a:off x="992" y="194138"/>
          <a:ext cx="3869531" cy="2321718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East Peoria Campus: </a:t>
          </a:r>
          <a:r>
            <a:rPr lang="en-US" sz="2800" kern="1200" dirty="0"/>
            <a:t>Administrative Building, L312, Library Balcony</a:t>
          </a:r>
        </a:p>
      </dsp:txBody>
      <dsp:txXfrm>
        <a:off x="992" y="194138"/>
        <a:ext cx="3869531" cy="2321718"/>
      </dsp:txXfrm>
    </dsp:sp>
    <dsp:sp modelId="{07683F99-684B-4647-A5FE-A268D25BAF30}">
      <dsp:nvSpPr>
        <dsp:cNvPr id="0" name=""/>
        <dsp:cNvSpPr/>
      </dsp:nvSpPr>
      <dsp:spPr>
        <a:xfrm>
          <a:off x="4257476" y="194138"/>
          <a:ext cx="3869531" cy="2321718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Peoria Campus: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Student Center, S210</a:t>
          </a:r>
        </a:p>
      </dsp:txBody>
      <dsp:txXfrm>
        <a:off x="4257476" y="194138"/>
        <a:ext cx="3869531" cy="2321718"/>
      </dsp:txXfrm>
    </dsp:sp>
    <dsp:sp modelId="{7F8EDB01-6227-40F7-B552-03520398B151}">
      <dsp:nvSpPr>
        <dsp:cNvPr id="0" name=""/>
        <dsp:cNvSpPr/>
      </dsp:nvSpPr>
      <dsp:spPr>
        <a:xfrm>
          <a:off x="2129234" y="2945343"/>
          <a:ext cx="3869531" cy="2321718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Online: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You will receive a Zoom link from your tutor before your appointment.  </a:t>
          </a:r>
        </a:p>
      </dsp:txBody>
      <dsp:txXfrm>
        <a:off x="2129234" y="2945343"/>
        <a:ext cx="3869531" cy="2321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600" max="1366" units="cm"/>
          <inkml:channel name="Y" type="integer" min="-136" max="768" units="cm"/>
          <inkml:channel name="T" type="integer" max="2.14748E9" units="dev"/>
        </inkml:traceFormat>
        <inkml:channelProperties>
          <inkml:channelProperty channel="X" name="resolution" value="86.22093" units="1/cm"/>
          <inkml:channelProperty channel="Y" name="resolution" value="46.59794" units="1/cm"/>
          <inkml:channelProperty channel="T" name="resolution" value="1" units="1/dev"/>
        </inkml:channelProperties>
      </inkml:inkSource>
      <inkml:timestamp xml:id="ts0" timeString="2024-02-09T19:16:09.28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16272 14149 0,'0'0'17,"70"0"-16,-35 0 7,34 0 2,1 0-6,-35 0 6,34 0-4,70 0 6,-34 0-4,68 0-2,-68 0 4,-36 0-3,70 0 0,35 0 5,0 0-8,0 0 6,-105 0-6,140 0 9,-105 0-6,35 0 2,1 0-2,-71 0-3,35 0 6,-69 0 2,69 0-8,36 0 10,-1 0-14,-70 0 13,70 0-6,-34 0-1,34 0 4,0 0-4,-35 0 4,0 0 0,35 0-6,-34 0 6,69 0-4,-35 0 4,0 0 0,35 0-6,-105 0 6,70 0-4,-34 0 4,-36 0 0,-34 0-3,0 0 6,-1 0-2,1 0 14,0 0-15,0 0 0,0 0 6,-1 0-6,1 0-3,0 0 0,34 0 3,-34 0 10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480F4-2BF0-4E5E-8959-7AD76BCF1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EE0359-7D8E-444A-A76D-01FBEFF124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25CC8-7E86-48C6-BB2B-3FB62847E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5800-EF03-4291-AD1C-A46C90082369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F22E3-557F-4D1C-BD2A-4283D5466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15E80-867E-4EDD-9490-742746F96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B3D8-633C-4F62-8C7C-760E559B0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09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32B30-495F-4E73-827F-9F31DFBD0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2C96DF-112B-464C-AD0D-EEDA0E3D83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D6588-5889-4A1A-A336-8730A6773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5800-EF03-4291-AD1C-A46C90082369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B6A48-8D77-4597-BC7A-A204D9F8B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9BB68-7DEF-4DA7-B6CA-5A0080380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B3D8-633C-4F62-8C7C-760E559B0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23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5E96BD-FCC1-40BE-BE8E-D57337017E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FE3B79-A82F-4AC3-B32E-0D749BC418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56DC4-FFFE-40FE-8A19-98FA3136E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5800-EF03-4291-AD1C-A46C90082369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978A7-1AD7-43FB-BFEE-EF205FC9B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453BC-9D30-4E2C-887C-D8EB2CA8B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B3D8-633C-4F62-8C7C-760E559B0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55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3FA2B-3FD2-4B01-A8E4-28E8F2246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8A318-2C1A-4E19-9353-1E04B592A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C00E7-4CDF-4352-9C58-D0D06FE9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5800-EF03-4291-AD1C-A46C90082369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CA607-0344-4BC0-AC3B-6F4498CFC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AB236-CF6F-4394-8077-F9E471502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B3D8-633C-4F62-8C7C-760E559B0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01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0BCB7-4372-49F9-97D9-A9D059146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ADB388-66DA-4454-B1AE-29E0C7425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89467-43D2-41DD-94A8-A96E84D19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5800-EF03-4291-AD1C-A46C90082369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2E2A5-0BF6-4B0A-8E08-899860524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601D2-E9ED-498B-BF39-41E6928AF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B3D8-633C-4F62-8C7C-760E559B0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738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83B3E-A1B8-4106-855D-F7193EDD8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ED65A-4050-4668-BA6A-490651E89D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DA3C4F-A701-4C33-AB82-8C5C0AC3D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40B091-EA1F-48DB-A63D-736903549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5800-EF03-4291-AD1C-A46C90082369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A2F03C-A59F-4E69-AA78-B202C9205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AF88B-C8CA-47A4-8961-F8FB21842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B3D8-633C-4F62-8C7C-760E559B0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33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5B6B4-140E-4673-8ACE-87355F375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938D72-EAEB-471E-8730-B1C9F3202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BCED4E-B276-417B-A7BE-4EB099B34C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E58134-A09A-41B3-8A17-ECD6B7A6A4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D4E8B9-6308-4B67-9927-886495DEA0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9417E6-7DB4-409F-AACE-097E2F04E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5800-EF03-4291-AD1C-A46C90082369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3BDAA4-892A-4946-BEE4-E8333F5C9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EE4B50-F787-4A52-821C-BA8176323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B3D8-633C-4F62-8C7C-760E559B0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54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9E9A0-30ED-4F7D-998C-051200290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4D312F-3166-4B68-A214-602744504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5800-EF03-4291-AD1C-A46C90082369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7242CD-AA6D-41A5-9B8D-51CD15050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2115F5-64BB-4179-B080-FC58A7F71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B3D8-633C-4F62-8C7C-760E559B0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20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4836E4-EC45-4920-ACF7-7EEB417D2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5800-EF03-4291-AD1C-A46C90082369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70B8A1-24ED-465C-9474-266243B3C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EA08E7-763F-4179-B5DB-7BBB89837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B3D8-633C-4F62-8C7C-760E559B0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79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EFC44-F67E-4B25-AFB0-5AE9D4C58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39974-2484-42A9-ACC5-4A726C9A0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94A22F-1639-4A84-9851-46E5D05D8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D95975-DBF5-484C-82D4-CBBE2CF6D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5800-EF03-4291-AD1C-A46C90082369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EB7258-8B87-4F83-8469-DEF052CF1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0E433D-4D64-48A0-A03D-3757EBC6D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B3D8-633C-4F62-8C7C-760E559B0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37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CB3D-EB78-4AC0-9AC0-EA146D116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8FCB7A-A58F-4A79-A36D-FE411779A7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8C973B-5354-4699-89F0-5DC30AFE83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5FD8A1-C536-4264-AC95-2F6B1F39D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5800-EF03-4291-AD1C-A46C90082369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AF1309-4779-4312-A073-4901BA75F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851E56-FF26-4B93-AE7F-DF3CFF063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B3D8-633C-4F62-8C7C-760E559B0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14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D4113A-9250-4FA5-96BC-92F4CBE99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0B46A7-5EB0-4671-BA48-0FEEA9C2F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AAA8F-7FD1-4665-9D3B-0BBD1595EC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B5800-EF03-4291-AD1C-A46C90082369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69FA9-8297-4C63-A644-E1E7F64A10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D9191-EEF0-4479-95CF-E574B7DBBF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DB3D8-633C-4F62-8C7C-760E559B0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82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hyperlink" Target="https://icc.mywconline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hyperlink" Target="https://icc.mywconline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8.xml"/><Relationship Id="rId7" Type="http://schemas.openxmlformats.org/officeDocument/2006/relationships/customXml" Target="../ink/ink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7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672528D-9AD9-48AB-85A6-F0BE8A091E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21015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b="1" dirty="0"/>
              <a:t>How To Schedule An Appointment </a:t>
            </a:r>
          </a:p>
          <a:p>
            <a:r>
              <a:rPr lang="en-US" sz="3600" b="1" dirty="0"/>
              <a:t>with the Academic Support Center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382F45-D80A-4EF8-A1BE-518E8A6012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157" y="584791"/>
            <a:ext cx="7176281" cy="2671171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CD537CF-8E87-490C-9FAF-1F6872A024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74"/>
    </mc:Choice>
    <mc:Fallback xmlns="">
      <p:transition spd="slow" advTm="95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E96BE-AB0A-419F-8457-48FE97907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How To Schedule An Appointment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E6B2E-9871-47BC-AA9C-52DD2C42B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3619"/>
            <a:ext cx="10515600" cy="4603344"/>
          </a:xfrm>
        </p:spPr>
        <p:txBody>
          <a:bodyPr>
            <a:normAutofit/>
          </a:bodyPr>
          <a:lstStyle/>
          <a:p>
            <a:r>
              <a:rPr lang="en-US" dirty="0"/>
              <a:t>Appointments can be made through our online scheduling Platform, </a:t>
            </a:r>
            <a:r>
              <a:rPr lang="en-US" dirty="0">
                <a:hlinkClick r:id="rId4"/>
              </a:rPr>
              <a:t>WC Online</a:t>
            </a:r>
            <a:r>
              <a:rPr lang="en-US" dirty="0"/>
              <a:t>, or by calling the ASC to make an appointment. </a:t>
            </a:r>
          </a:p>
          <a:p>
            <a:pPr lvl="1"/>
            <a:r>
              <a:rPr lang="en-US" dirty="0"/>
              <a:t>East Peoria (309) 694-5768</a:t>
            </a:r>
          </a:p>
          <a:p>
            <a:pPr lvl="1"/>
            <a:r>
              <a:rPr lang="en-US" dirty="0"/>
              <a:t>Peoria (309) 690-6833</a:t>
            </a:r>
          </a:p>
          <a:p>
            <a:r>
              <a:rPr lang="en-US" dirty="0"/>
              <a:t>The schedule ranges from March 18</a:t>
            </a:r>
            <a:r>
              <a:rPr lang="en-US" baseline="30000" dirty="0"/>
              <a:t>th</a:t>
            </a:r>
            <a:r>
              <a:rPr lang="en-US" dirty="0"/>
              <a:t> – April 6</a:t>
            </a:r>
            <a:r>
              <a:rPr lang="en-US" baseline="30000" dirty="0"/>
              <a:t>th</a:t>
            </a:r>
            <a:r>
              <a:rPr lang="en-US" dirty="0"/>
              <a:t> (Monday – Saturday)</a:t>
            </a:r>
          </a:p>
          <a:p>
            <a:r>
              <a:rPr lang="en-US" dirty="0"/>
              <a:t>If you would like to meet virtually, please select “Yes, Schedule Online Appointment” when completing the appointment questionnaire. </a:t>
            </a:r>
          </a:p>
          <a:p>
            <a:r>
              <a:rPr lang="en-US" dirty="0"/>
              <a:t>Take note of the location of the tutor when scheduling the appointment. We have options available at both campuses and online. </a:t>
            </a:r>
          </a:p>
          <a:p>
            <a:pPr lvl="1"/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B99DF5D7-C370-486F-BE72-CDE41A1557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49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79"/>
    </mc:Choice>
    <mc:Fallback xmlns="">
      <p:transition spd="slow" advTm="611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B536BB0-9463-4AB2-87AA-2E5382302E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438083"/>
              </p:ext>
            </p:extLst>
          </p:nvPr>
        </p:nvGraphicFramePr>
        <p:xfrm>
          <a:off x="854149" y="1137685"/>
          <a:ext cx="10483702" cy="4348715"/>
        </p:xfrm>
        <a:graphic>
          <a:graphicData uri="http://schemas.openxmlformats.org/drawingml/2006/table">
            <a:tbl>
              <a:tblPr/>
              <a:tblGrid>
                <a:gridCol w="3196856">
                  <a:extLst>
                    <a:ext uri="{9D8B030D-6E8A-4147-A177-3AD203B41FA5}">
                      <a16:colId xmlns:a16="http://schemas.microsoft.com/office/drawing/2014/main" val="191088153"/>
                    </a:ext>
                  </a:extLst>
                </a:gridCol>
                <a:gridCol w="3774558">
                  <a:extLst>
                    <a:ext uri="{9D8B030D-6E8A-4147-A177-3AD203B41FA5}">
                      <a16:colId xmlns:a16="http://schemas.microsoft.com/office/drawing/2014/main" val="2356130425"/>
                    </a:ext>
                  </a:extLst>
                </a:gridCol>
                <a:gridCol w="3512288">
                  <a:extLst>
                    <a:ext uri="{9D8B030D-6E8A-4147-A177-3AD203B41FA5}">
                      <a16:colId xmlns:a16="http://schemas.microsoft.com/office/drawing/2014/main" val="1074020720"/>
                    </a:ext>
                  </a:extLst>
                </a:gridCol>
              </a:tblGrid>
              <a:tr h="9041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Virtual Only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In-Person Only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Virtual &amp; In-Person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2778876"/>
                  </a:ext>
                </a:extLst>
              </a:tr>
              <a:tr h="8611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Danette B.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Tomas F.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Nyrobi W.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2219234"/>
                  </a:ext>
                </a:extLst>
              </a:tr>
              <a:tr h="8611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Sierra D.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2420050"/>
                  </a:ext>
                </a:extLst>
              </a:tr>
              <a:tr h="8611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Synthia D.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002887"/>
                  </a:ext>
                </a:extLst>
              </a:tr>
              <a:tr h="8611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Manny C.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8938724"/>
                  </a:ext>
                </a:extLst>
              </a:tr>
            </a:tbl>
          </a:graphicData>
        </a:graphic>
      </p:graphicFrame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15EB3274-BFAC-4AA4-8E51-703A01443B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16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476"/>
    </mc:Choice>
    <mc:Fallback xmlns="">
      <p:transition spd="slow" advTm="344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A9DA8-A7FF-4842-AAAD-0A4A8F6E0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712" y="425302"/>
            <a:ext cx="11291776" cy="882503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How To Create An Account With WC Online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246D91-8069-44B1-93A7-C799BA9F6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7712" y="1573619"/>
            <a:ext cx="4369981" cy="414669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you do not already have an account with the ASC, you will need to first create one using your: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ICC Student Email Address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Full Name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Student ID Number.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Before logging in, select the “CRJ – Dr. Anthony White” schedule.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929B13-8476-4CCE-84A7-15FB67A45B00}"/>
              </a:ext>
            </a:extLst>
          </p:cNvPr>
          <p:cNvSpPr txBox="1"/>
          <p:nvPr/>
        </p:nvSpPr>
        <p:spPr>
          <a:xfrm>
            <a:off x="3072809" y="6211669"/>
            <a:ext cx="574158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hlinkClick r:id="rId4"/>
              </a:rPr>
              <a:t>https://icc.mywconline.com/</a:t>
            </a:r>
            <a:endParaRPr lang="en-US" sz="2800" dirty="0"/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58124E-0C61-42AC-90E0-398A4B1272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4397" y="1573619"/>
            <a:ext cx="7239000" cy="375285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422824C-3587-4FEE-84CC-0EE12738DF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71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08"/>
    </mc:Choice>
    <mc:Fallback xmlns="">
      <p:transition spd="slow" advTm="430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61931-738E-48FE-AB7F-F555CCAFA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840" y="457200"/>
            <a:ext cx="4669625" cy="97819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How To Select An Appointment Slot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CB5D62B-4449-4003-91E7-A6F41D7FBD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360365" y="457201"/>
            <a:ext cx="6450795" cy="540385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F0652F-3E40-4AB8-81E5-170411ED5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8296" y="1562986"/>
            <a:ext cx="4493729" cy="430600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day of the week can be found on the left-hand side. Along with the tutor’s name and location.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You can find future appointments by selecting “Next Week”.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white boxes are available appointments to meet with an ASC tutor. 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AFD1222-A5D7-4072-84A7-9FD971349D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0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57"/>
    </mc:Choice>
    <mc:Fallback xmlns="">
      <p:transition spd="slow" advTm="573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A2611-8BA6-4B5C-B4CD-F13665222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508" y="457200"/>
            <a:ext cx="4965404" cy="71238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Create New Appointment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CB369-A644-49FA-A539-7FC35844EC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1508" y="1307805"/>
            <a:ext cx="4410517" cy="5220586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Select the day and time you would like to reserve.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You will be directed to complete the “Create New Appointment” questionnaire.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If you would like an online appointment, please select “Yes, Schedule Online Appointment”.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Once you have completed all the necessary fields, select “Create Appointment”.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Depending on your communication preferences, you will receive a confirmation email with your appointment date and time.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897346-60B8-4093-ABED-892B35EA36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4781" y="457200"/>
            <a:ext cx="5799942" cy="35831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BCB200-8E6C-46B0-9295-090850C5C9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4781" y="4240176"/>
            <a:ext cx="5944707" cy="1873546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280C469-777D-4AD2-B8A6-581184FBFF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7FFBA76-EA37-41A3-8C6E-D6A87B62B041}"/>
                  </a:ext>
                </a:extLst>
              </p14:cNvPr>
              <p14:cNvContentPartPr/>
              <p14:nvPr/>
            </p14:nvContentPartPr>
            <p14:xfrm>
              <a:off x="5857920" y="5093640"/>
              <a:ext cx="19281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7FFBA76-EA37-41A3-8C6E-D6A87B62B04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42080" y="5030280"/>
                <a:ext cx="1959480" cy="12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017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561"/>
    </mc:Choice>
    <mc:Fallback xmlns="">
      <p:transition spd="slow" advTm="485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F830791-3A7B-4561-B633-4BA8C46C53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850401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096B66A-063C-4101-8811-022A79904D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10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98"/>
    </mc:Choice>
    <mc:Fallback xmlns="">
      <p:transition spd="slow" advTm="202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9680</TotalTime>
  <Words>366</Words>
  <Application>Microsoft Office PowerPoint</Application>
  <PresentationFormat>Widescreen</PresentationFormat>
  <Paragraphs>48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How To Schedule An Appointment </vt:lpstr>
      <vt:lpstr>PowerPoint Presentation</vt:lpstr>
      <vt:lpstr>How To Create An Account With WC Online</vt:lpstr>
      <vt:lpstr>How To Select An Appointment Slot</vt:lpstr>
      <vt:lpstr>Create New Appointment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Lindsay Whittaker</dc:creator>
  <cp:lastModifiedBy>Marcia Bolden</cp:lastModifiedBy>
  <cp:revision>16</cp:revision>
  <dcterms:created xsi:type="dcterms:W3CDTF">2024-02-07T22:19:00Z</dcterms:created>
  <dcterms:modified xsi:type="dcterms:W3CDTF">2024-02-14T18:25:07Z</dcterms:modified>
</cp:coreProperties>
</file>